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Montserrat" pitchFamily="2" charset="-52"/>
      <p:regular r:id="rId13"/>
      <p:bold r:id="rId14"/>
      <p:italic r:id="rId15"/>
      <p:boldItalic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5B6E"/>
    <a:srgbClr val="9DCAB5"/>
    <a:srgbClr val="FAF9F9"/>
    <a:srgbClr val="7BC9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hdphoto1.wdp>
</file>

<file path=ppt/media/hdphoto2.wdp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5A1C72-6A55-466A-BD5A-36B02DDC7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D1619B-26AE-4857-8E43-7FB8A05B1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46C1408-3776-49DE-901E-6AE228256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B94AF6-658F-4235-8893-DCEE42B5D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C07DB3-9346-4787-A3B8-45DDCBC47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2859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8E0E34-4C9B-40C2-8BAA-59518A44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0934283-196E-4282-A745-372A239C67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575D00-D10B-404D-93E8-13AFDF7E1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F0E127C-BD9F-4916-9A47-01ADA3EEA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91B5C1-75C6-4790-A07B-8BC79F627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9600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E3266A4-4D6B-4228-B2DF-C614B29D4D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2DCB23-69C1-4A33-B7F7-1D789D91C4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8C91F1-8D74-4CEA-B2DF-492169B10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AB856C-7D31-4374-9DA2-45376C3C1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1A7FC7-8D61-4D3B-A1F2-FE5070EF8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5392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4536A2-4852-4FB4-B138-E3C430729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C2F83E-2D3D-4821-9224-1E497B6AE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8B1F6A-47A1-4454-9BE6-C00479356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BFEC00-8426-4F2B-80CA-CA63A3501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76B6EBD-68E5-4862-83C5-A70B3C17F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177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CFEFF5-BFD4-424C-87FF-CB51AEE3E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EE792AC-AFED-43A3-A259-83945F29B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5236A1-9DC6-49FD-9EB7-F595B1298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17FA71-B6C0-45DA-9752-A8505E7AD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1D2720-D3B0-4478-B40A-508535CB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904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42FDFE-F363-4151-9A60-B3EFE548F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A4B4B6-05A3-4DF2-8AB9-8D649B5FC7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DA389EA-DD64-473E-A0D0-F0D92A4C9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EDE418A-258E-4CBA-95C6-C1931DC1A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B35D2C5-C6A0-4962-836B-7F4662BF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E757A9-2A60-4685-B77A-974C2D429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2258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43DF12-39E3-4390-AF86-B2043F86B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8BA694E-A0A3-41E4-B4D0-DC94B24D9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30C440C-5068-412B-82B4-14AB1BC3A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2EF0E81-D5A4-40D9-A454-3A4628319B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032E856-56D0-4126-BC06-1D0E823805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BCDADCD-DF2E-4EC4-92F8-3FFB34CA2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DE41D14-3494-4D98-ABF2-E861EEDCF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8B8B62C-3974-450A-AB26-F0EB5E330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3782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22BACB-50B5-44E8-86CA-DCBDED9DF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9BEB732-AF54-44A5-B140-BF0B84E75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0F301F6-C071-458E-85A2-B1EBF0395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E38CAA-D497-42B9-8659-E040BB85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4635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529AAC2-2A83-49E7-B82C-A9A469C51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88137E-D643-44A4-8CCF-E5539F717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3C813D6-97B3-490E-A6BE-A9D9D4D44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782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FA24E9-4516-4021-9AB7-01827AE0A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6A9EFB-EB62-47D2-A17F-4EA4A7943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70EE0EE-AA37-4125-914E-57C3082E23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822AC89-22DC-4C8F-8D5E-0D533B502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473D9CC-6331-4EC7-84B5-3E088CA27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C360B4B-EC4C-41EA-B9B1-E943B2C29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5803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B9ABD8-690A-4C71-A765-12D66A24F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43629B9-144B-4D4D-828B-5F98F89CB3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DC30035-0806-4D60-AE44-D904B38E8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CCC1A7-7982-4884-9175-52AB1C1A9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BBBCDDD-9C38-43E9-93EB-0545453AD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DA6B0E6-0777-4E72-BE34-DFBEB92EF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2244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E74D25-C37E-4B93-8822-3F07416AD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EA87AF7-BB09-4D2F-A0BC-A55400024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B68206-82CB-4002-8BB6-A4B3D73497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DE4A0-5EB6-4412-927D-0A4DC81C523B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41A0EB-5934-4A3E-9915-382A0D338E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663556-43FB-43CE-89CC-17F16C8C1F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8A244-B4AC-4ED9-95D2-F1240F683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5819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74A8E3-0DC9-44D0-8BF6-6A2176639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0700"/>
            <a:ext cx="3683669" cy="36836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5BA78A-BD03-428E-9D9B-389F133CD33D}"/>
              </a:ext>
            </a:extLst>
          </p:cNvPr>
          <p:cNvSpPr txBox="1"/>
          <p:nvPr/>
        </p:nvSpPr>
        <p:spPr>
          <a:xfrm>
            <a:off x="3683669" y="1615236"/>
            <a:ext cx="813334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latin typeface="Montserrat" pitchFamily="2" charset="-52"/>
              </a:rPr>
              <a:t>САЙТ ДЛЯ БЛАГОТВОРИТЕЛЬНОГО ФОНДА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2E6AE7-C6B5-4897-86FB-0BF4C4A9D8CB}"/>
              </a:ext>
            </a:extLst>
          </p:cNvPr>
          <p:cNvSpPr txBox="1"/>
          <p:nvPr/>
        </p:nvSpPr>
        <p:spPr>
          <a:xfrm>
            <a:off x="3672639" y="3837291"/>
            <a:ext cx="81554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Montserrat" pitchFamily="2" charset="-52"/>
              </a:rPr>
              <a:t>Команда «</a:t>
            </a:r>
            <a:r>
              <a:rPr lang="en-US" sz="2400" dirty="0" err="1">
                <a:latin typeface="Montserrat" pitchFamily="2" charset="-52"/>
              </a:rPr>
              <a:t>CyberMonkey</a:t>
            </a:r>
            <a:r>
              <a:rPr lang="en-US" sz="2400" dirty="0">
                <a:latin typeface="Montserrat" pitchFamily="2" charset="-52"/>
              </a:rPr>
              <a:t>»</a:t>
            </a:r>
          </a:p>
          <a:p>
            <a:r>
              <a:rPr lang="ru-RU" sz="2400" dirty="0">
                <a:latin typeface="Montserrat" pitchFamily="2" charset="-52"/>
              </a:rPr>
              <a:t>УГК им. И.И. Ползунова</a:t>
            </a:r>
          </a:p>
        </p:txBody>
      </p:sp>
    </p:spTree>
    <p:extLst>
      <p:ext uri="{BB962C8B-B14F-4D97-AF65-F5344CB8AC3E}">
        <p14:creationId xmlns:p14="http://schemas.microsoft.com/office/powerpoint/2010/main" val="268887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C6BC86-1230-4A9C-98BE-D9B7E07E8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Montserrat" pitchFamily="2" charset="-52"/>
              </a:rPr>
              <a:t>ВЫБОР ТЕМЫ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1DA1B55-1C48-4D01-9708-6280AE070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500563"/>
          </a:xfrm>
        </p:spPr>
        <p:txBody>
          <a:bodyPr/>
          <a:lstStyle/>
          <a:p>
            <a:r>
              <a:rPr lang="ru-RU" dirty="0">
                <a:latin typeface="Montserrat" pitchFamily="2" charset="-52"/>
              </a:rPr>
              <a:t>Почему именно эта тема?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8A0C40B-B339-4D8A-AA24-8797265A11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ru-RU" sz="2400" dirty="0">
                <a:latin typeface="Montserrat" pitchFamily="2" charset="-52"/>
              </a:rPr>
              <a:t>Актуальность темы</a:t>
            </a:r>
          </a:p>
          <a:p>
            <a:r>
              <a:rPr lang="ru-RU" sz="2400" dirty="0">
                <a:latin typeface="Montserrat" pitchFamily="2" charset="-52"/>
              </a:rPr>
              <a:t>Неосведомленность общества о данной проблеме</a:t>
            </a:r>
          </a:p>
          <a:p>
            <a:r>
              <a:rPr lang="ru-RU" sz="2400" dirty="0">
                <a:latin typeface="Montserrat" pitchFamily="2" charset="-52"/>
              </a:rPr>
              <a:t>Неудовлетворенность существующими сайтами благотворительных организаций</a:t>
            </a:r>
          </a:p>
          <a:p>
            <a:r>
              <a:rPr lang="ru-RU" sz="2400" dirty="0">
                <a:latin typeface="Montserrat" pitchFamily="2" charset="-52"/>
              </a:rPr>
              <a:t>Ценность проекта для общества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39223333-D277-4B2A-941A-3254D15DADA1}"/>
              </a:ext>
            </a:extLst>
          </p:cNvPr>
          <p:cNvSpPr txBox="1">
            <a:spLocks/>
          </p:cNvSpPr>
          <p:nvPr/>
        </p:nvSpPr>
        <p:spPr>
          <a:xfrm>
            <a:off x="6194427" y="1681162"/>
            <a:ext cx="5157787" cy="500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latin typeface="Montserrat" pitchFamily="2" charset="-52"/>
              </a:rPr>
              <a:t>Задачи</a:t>
            </a:r>
          </a:p>
        </p:txBody>
      </p:sp>
      <p:sp>
        <p:nvSpPr>
          <p:cNvPr id="8" name="Объект 3">
            <a:extLst>
              <a:ext uri="{FF2B5EF4-FFF2-40B4-BE49-F238E27FC236}">
                <a16:creationId xmlns:a16="http://schemas.microsoft.com/office/drawing/2014/main" id="{53148FC1-9940-41F5-8278-106F3DA4093A}"/>
              </a:ext>
            </a:extLst>
          </p:cNvPr>
          <p:cNvSpPr txBox="1">
            <a:spLocks/>
          </p:cNvSpPr>
          <p:nvPr/>
        </p:nvSpPr>
        <p:spPr>
          <a:xfrm>
            <a:off x="6194425" y="2505075"/>
            <a:ext cx="5157787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>
                <a:latin typeface="Montserrat" pitchFamily="2" charset="-52"/>
              </a:rPr>
              <a:t>Создать платформу для социального взаимодействия</a:t>
            </a:r>
          </a:p>
          <a:p>
            <a:r>
              <a:rPr lang="ru-RU" sz="2400" dirty="0">
                <a:latin typeface="Montserrat" pitchFamily="2" charset="-52"/>
              </a:rPr>
              <a:t>Спроектировать удобную и понятную архитектуру сайта</a:t>
            </a:r>
          </a:p>
          <a:p>
            <a:r>
              <a:rPr lang="ru-RU" sz="2400" dirty="0">
                <a:latin typeface="Montserrat" pitchFamily="2" charset="-52"/>
              </a:rPr>
              <a:t>Выбрать привлекательный и приятный дизайн</a:t>
            </a:r>
          </a:p>
          <a:p>
            <a:r>
              <a:rPr lang="ru-RU" sz="2400" dirty="0">
                <a:latin typeface="Montserrat" pitchFamily="2" charset="-52"/>
              </a:rPr>
              <a:t>Адаптировать сайт под мобильные устройства</a:t>
            </a:r>
          </a:p>
        </p:txBody>
      </p:sp>
    </p:spTree>
    <p:extLst>
      <p:ext uri="{BB962C8B-B14F-4D97-AF65-F5344CB8AC3E}">
        <p14:creationId xmlns:p14="http://schemas.microsoft.com/office/powerpoint/2010/main" val="3422926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FEF17A-C0C4-4DF5-A59A-278BF8250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Montserrat" pitchFamily="2" charset="-52"/>
              </a:rPr>
              <a:t>ДИЗАЙН И ИНТЕРФЕЙС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4DE7F3-5521-44B3-8906-E3C0F7725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27358" cy="4351338"/>
          </a:xfrm>
        </p:spPr>
        <p:txBody>
          <a:bodyPr/>
          <a:lstStyle/>
          <a:p>
            <a:r>
              <a:rPr lang="ru-RU" dirty="0">
                <a:latin typeface="Montserrat" pitchFamily="2" charset="-52"/>
              </a:rPr>
              <a:t>Главный аспект – теплая цветовая палитра</a:t>
            </a:r>
          </a:p>
          <a:p>
            <a:r>
              <a:rPr lang="ru-RU" dirty="0">
                <a:latin typeface="Montserrat" pitchFamily="2" charset="-52"/>
              </a:rPr>
              <a:t>Отсутствие острых углов</a:t>
            </a:r>
          </a:p>
          <a:p>
            <a:r>
              <a:rPr lang="ru-RU" dirty="0" err="1">
                <a:latin typeface="Montserrat" pitchFamily="2" charset="-52"/>
              </a:rPr>
              <a:t>Минималистичность</a:t>
            </a:r>
            <a:endParaRPr lang="ru-RU" dirty="0">
              <a:latin typeface="Montserrat" pitchFamily="2" charset="-52"/>
            </a:endParaRPr>
          </a:p>
          <a:p>
            <a:r>
              <a:rPr lang="ru-RU" dirty="0">
                <a:latin typeface="Montserrat" pitchFamily="2" charset="-52"/>
              </a:rPr>
              <a:t>Легкая навигация</a:t>
            </a:r>
          </a:p>
          <a:p>
            <a:r>
              <a:rPr lang="ru-RU" dirty="0">
                <a:latin typeface="Montserrat" pitchFamily="2" charset="-52"/>
              </a:rPr>
              <a:t>Дружелюбный дизайн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F215D54A-14F1-4565-A1CE-A727DFCB35CC}"/>
              </a:ext>
            </a:extLst>
          </p:cNvPr>
          <p:cNvGrpSpPr/>
          <p:nvPr/>
        </p:nvGrpSpPr>
        <p:grpSpPr>
          <a:xfrm>
            <a:off x="7026444" y="1993405"/>
            <a:ext cx="4114805" cy="795838"/>
            <a:chOff x="6511086" y="1825625"/>
            <a:chExt cx="4114805" cy="795838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321060C1-A54D-43DB-BC62-1393ED19BB10}"/>
                </a:ext>
              </a:extLst>
            </p:cNvPr>
            <p:cNvSpPr/>
            <p:nvPr/>
          </p:nvSpPr>
          <p:spPr>
            <a:xfrm>
              <a:off x="6511086" y="1825625"/>
              <a:ext cx="818149" cy="795838"/>
            </a:xfrm>
            <a:prstGeom prst="rect">
              <a:avLst/>
            </a:prstGeom>
            <a:solidFill>
              <a:srgbClr val="7BC9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CA71AF93-4267-4E35-BC38-D31747F1BA3D}"/>
                </a:ext>
              </a:extLst>
            </p:cNvPr>
            <p:cNvSpPr/>
            <p:nvPr/>
          </p:nvSpPr>
          <p:spPr>
            <a:xfrm>
              <a:off x="7609970" y="1825625"/>
              <a:ext cx="818149" cy="795838"/>
            </a:xfrm>
            <a:prstGeom prst="rect">
              <a:avLst/>
            </a:prstGeom>
            <a:solidFill>
              <a:srgbClr val="FAF9F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6E9E0BCF-3148-4B4E-A675-35F24F3C6C7E}"/>
                </a:ext>
              </a:extLst>
            </p:cNvPr>
            <p:cNvSpPr/>
            <p:nvPr/>
          </p:nvSpPr>
          <p:spPr>
            <a:xfrm>
              <a:off x="8708856" y="1825625"/>
              <a:ext cx="818149" cy="795838"/>
            </a:xfrm>
            <a:prstGeom prst="rect">
              <a:avLst/>
            </a:prstGeom>
            <a:solidFill>
              <a:srgbClr val="9DCAB5">
                <a:alpha val="69804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A9DF9250-8A48-46C7-BF11-238EF7EE3B65}"/>
                </a:ext>
              </a:extLst>
            </p:cNvPr>
            <p:cNvSpPr/>
            <p:nvPr/>
          </p:nvSpPr>
          <p:spPr>
            <a:xfrm>
              <a:off x="9807742" y="1825625"/>
              <a:ext cx="818149" cy="795838"/>
            </a:xfrm>
            <a:prstGeom prst="rect">
              <a:avLst/>
            </a:prstGeom>
            <a:solidFill>
              <a:srgbClr val="555B6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52CA963-5DE6-486F-B2EF-DA5C40EA5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869" y="3091960"/>
            <a:ext cx="3686689" cy="85737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0F29F56-B211-4A98-AE3A-5A8700A4FB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4593" y="3520645"/>
            <a:ext cx="2577969" cy="257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83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540B3C-2210-46E9-92DD-2845DABD0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Montserrat" pitchFamily="2" charset="-52"/>
              </a:rPr>
              <a:t>МОБИЛЬНАЯ АДАПТИВНОСТЬ</a:t>
            </a:r>
          </a:p>
        </p:txBody>
      </p: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990FB561-F5DD-4944-AA69-0F4C81450C9C}"/>
              </a:ext>
            </a:extLst>
          </p:cNvPr>
          <p:cNvGrpSpPr/>
          <p:nvPr/>
        </p:nvGrpSpPr>
        <p:grpSpPr>
          <a:xfrm>
            <a:off x="3078805" y="1410622"/>
            <a:ext cx="5475451" cy="2890837"/>
            <a:chOff x="6096000" y="3487634"/>
            <a:chExt cx="5475451" cy="2890837"/>
          </a:xfrm>
        </p:grpSpPr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8EC807E8-ADDC-4BAB-A72E-9DDA311804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43" b="8916"/>
            <a:stretch/>
          </p:blipFill>
          <p:spPr>
            <a:xfrm>
              <a:off x="6096000" y="3487634"/>
              <a:ext cx="5475451" cy="2890837"/>
            </a:xfrm>
            <a:prstGeom prst="rect">
              <a:avLst/>
            </a:prstGeom>
          </p:spPr>
        </p:pic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03FBB75C-D702-42C8-AE5A-E73160A8A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17996" y="3711137"/>
              <a:ext cx="3622282" cy="2251918"/>
            </a:xfrm>
            <a:prstGeom prst="rect">
              <a:avLst/>
            </a:prstGeom>
          </p:spPr>
        </p:pic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F169B2A3-EB49-4D4A-912B-4EBB95350744}"/>
              </a:ext>
            </a:extLst>
          </p:cNvPr>
          <p:cNvGrpSpPr/>
          <p:nvPr/>
        </p:nvGrpSpPr>
        <p:grpSpPr>
          <a:xfrm>
            <a:off x="5982511" y="2496160"/>
            <a:ext cx="6209489" cy="4361840"/>
            <a:chOff x="6096000" y="1358023"/>
            <a:chExt cx="4966331" cy="3544718"/>
          </a:xfrm>
        </p:grpSpPr>
        <p:pic>
          <p:nvPicPr>
            <p:cNvPr id="12" name="Рисунок 11">
              <a:extLst>
                <a:ext uri="{FF2B5EF4-FFF2-40B4-BE49-F238E27FC236}">
                  <a16:creationId xmlns:a16="http://schemas.microsoft.com/office/drawing/2014/main" id="{F24786DE-7758-4444-B482-436787F959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1358023"/>
              <a:ext cx="4966331" cy="3544718"/>
            </a:xfrm>
            <a:prstGeom prst="rect">
              <a:avLst/>
            </a:prstGeom>
          </p:spPr>
        </p:pic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B55F54D4-8412-4E1D-A344-67E54B82E8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6519"/>
            <a:stretch/>
          </p:blipFill>
          <p:spPr>
            <a:xfrm>
              <a:off x="6720033" y="1807421"/>
              <a:ext cx="3725235" cy="2599210"/>
            </a:xfrm>
            <a:prstGeom prst="rect">
              <a:avLst/>
            </a:prstGeom>
            <a:effectLst>
              <a:softEdge rad="31750"/>
            </a:effectLst>
          </p:spPr>
        </p:pic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80EAF769-8E74-4C4C-9F9C-A7E9A02D7FC3}"/>
              </a:ext>
            </a:extLst>
          </p:cNvPr>
          <p:cNvGrpSpPr/>
          <p:nvPr/>
        </p:nvGrpSpPr>
        <p:grpSpPr>
          <a:xfrm>
            <a:off x="1428646" y="2035204"/>
            <a:ext cx="2240605" cy="4457671"/>
            <a:chOff x="4264714" y="1761687"/>
            <a:chExt cx="1746153" cy="3535960"/>
          </a:xfrm>
        </p:grpSpPr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795C187F-509C-49B5-8850-D99AEDB65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64714" y="1761687"/>
              <a:ext cx="1746153" cy="3535960"/>
            </a:xfrm>
            <a:prstGeom prst="rect">
              <a:avLst/>
            </a:prstGeom>
          </p:spPr>
        </p:pic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77C8EA0B-4CCF-4D03-AB01-2D9CACAD1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390674" y="2189666"/>
              <a:ext cx="1494231" cy="26800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1091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A37C9C-1A4B-4D37-8557-7F8CDD4F6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Montserrat" pitchFamily="2" charset="-52"/>
              </a:rPr>
              <a:t>ПРОСТОТА ПОДДЕРЖКИ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70358E5-6B33-4228-98FE-93AAA843A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388" y="2031491"/>
            <a:ext cx="5840737" cy="3502534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37CAD857-3E01-4004-81B8-105B881154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>
                <a:latin typeface="Montserrat" pitchFamily="2" charset="-52"/>
              </a:rPr>
              <a:t>Код хорошо структурирован</a:t>
            </a:r>
          </a:p>
          <a:p>
            <a:r>
              <a:rPr lang="ru-RU" dirty="0">
                <a:latin typeface="Montserrat" pitchFamily="2" charset="-52"/>
              </a:rPr>
              <a:t>Все страницы держатся на легко редактируемых контейнерах, которые можно просто копировать или расширять по мере необходимости</a:t>
            </a:r>
          </a:p>
        </p:txBody>
      </p:sp>
    </p:spTree>
    <p:extLst>
      <p:ext uri="{BB962C8B-B14F-4D97-AF65-F5344CB8AC3E}">
        <p14:creationId xmlns:p14="http://schemas.microsoft.com/office/powerpoint/2010/main" val="1217342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102</Words>
  <Application>Microsoft Office PowerPoint</Application>
  <PresentationFormat>Широкоэкранный</PresentationFormat>
  <Paragraphs>24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Montserrat</vt:lpstr>
      <vt:lpstr>Arial</vt:lpstr>
      <vt:lpstr>Calibri Light</vt:lpstr>
      <vt:lpstr>Calibri</vt:lpstr>
      <vt:lpstr>Тема Office</vt:lpstr>
      <vt:lpstr>Презентация PowerPoint</vt:lpstr>
      <vt:lpstr>ВЫБОР ТЕМЫ</vt:lpstr>
      <vt:lpstr>ДИЗАЙН И ИНТЕРФЕЙС</vt:lpstr>
      <vt:lpstr>МОБИЛЬНАЯ АДАПТИВНОСТЬ</vt:lpstr>
      <vt:lpstr>ПРОСТОТА ПОДДЕРЖКИ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George</dc:creator>
  <cp:lastModifiedBy>George</cp:lastModifiedBy>
  <cp:revision>8</cp:revision>
  <dcterms:created xsi:type="dcterms:W3CDTF">2024-04-10T11:14:38Z</dcterms:created>
  <dcterms:modified xsi:type="dcterms:W3CDTF">2024-04-10T12:39:01Z</dcterms:modified>
</cp:coreProperties>
</file>

<file path=docProps/thumbnail.jpeg>
</file>